
<file path=[Content_Types].xml><?xml version="1.0" encoding="utf-8"?>
<Types xmlns="http://schemas.openxmlformats.org/package/2006/content-types">
  <Default Extension="bmp" ContentType="image/bmp"/>
  <Default Extension="emf" ContentType="image/x-emf"/>
  <Default Extension="gif" ContentType="image/gif"/>
  <Default Extension="jpeg" ContentType="image/jpeg"/>
  <Default Extension="jpg" ContentType="application/octet-stream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
<Relationships  xmlns="http://schemas.openxmlformats.org/package/2006/relationships">
<Relationship Id="rId1" Type="http://schemas.openxmlformats.org/officeDocument/2006/relationships/officeDocument" Target="ppt/presentation.xml"/>
<Relationship Id="rId2" Type="http://schemas.openxmlformats.org/package/2006/relationships/metadata/core-properties" Target="docProps/core.xml"/>
<Relationship Id="rId3" Type="http://schemas.openxmlformats.org/officeDocument/2006/relationships/extended-properties" Target="docProps/app.xml"/>
<Relationship Id="rId4" Type="http://schemas.openxmlformats.org/package/2006/relationships/metadata/thumbnail" Target="docProps/thumbnail.jpeg"/>
</Relationships>

</file>

<file path=ppt/presentation.xml><?xml version="1.0" encoding="utf-8"?>
<!--Generated by Aspose.Slides for .NET 17.8-->
<p:presentation xmlns:r="http://schemas.openxmlformats.org/officeDocument/2006/relationships" xmlns:a="http://schemas.openxmlformats.org/drawingml/2006/main" xmlns:p="http://schemas.openxmlformats.org/presentationml/2006/main" saveSubsetFonts="1">
  <p:sldMasterIdLst>
    <p:sldMasterId id="2147483660" r:id="rId1"/>
  </p:sldMasterIdLst>
  <p:sldIdLst>
    <p:sldId id="302" r:id="rId3"/>
    <p:sldId id="305" r:id="rId4"/>
    <p:sldId id="308" r:id="rId5"/>
    <p:sldId id="311" r:id="rId6"/>
    <p:sldId id="314" r:id="rId7"/>
    <p:sldId id="317" r:id="rId8"/>
    <p:sldId id="320" r:id="rId9"/>
    <p:sldId id="323" r:id="rId10"/>
    <p:sldId id="326" r:id="rId11"/>
    <p:sldId id="329" r:id="rId12"/>
    <p:sldId id="332" r:id="rId13"/>
    <p:sldId id="335" r:id="rId14"/>
    <p:sldId id="338" r:id="rId15"/>
    <p:sldId id="341" r:id="rId16"/>
    <p:sldId id="344" r:id="rId17"/>
    <p:sldId id="347" r:id="rId18"/>
    <p:sldId id="350" r:id="rId19"/>
    <p:sldId id="353" r:id="rId20"/>
    <p:sldId id="356" r:id="rId21"/>
    <p:sldId id="359" r:id="rId22"/>
    <p:sldId id="362" r:id="rId23"/>
    <p:sldId id="365" r:id="rId24"/>
    <p:sldId id="368" r:id="rId25"/>
    <p:sldId id="371" r:id="rId26"/>
    <p:sldId id="374" r:id="rId27"/>
    <p:sldId id="377" r:id="rId28"/>
    <p:sldId id="380" r:id="rId29"/>
    <p:sldId id="383" r:id="rId30"/>
    <p:sldId id="386" r:id="rId31"/>
    <p:sldId id="389" r:id="rId32"/>
    <p:sldId id="392" r:id="rId33"/>
    <p:sldId id="395" r:id="rId34"/>
    <p:sldId id="398" r:id="rId35"/>
    <p:sldId id="401" r:id="rId36"/>
    <p:sldId id="404" r:id="rId37"/>
    <p:sldId id="407" r:id="rId38"/>
    <p:sldId id="410" r:id="rId39"/>
    <p:sldId id="413" r:id="rId40"/>
    <p:sldId id="416" r:id="rId41"/>
    <p:sldId id="419" r:id="rId42"/>
    <p:sldId id="422" r:id="rId43"/>
    <p:sldId id="425" r:id="rId44"/>
    <p:sldId id="428" r:id="rId45"/>
    <p:sldId id="431" r:id="rId46"/>
    <p:sldId id="434" r:id="rId47"/>
    <p:sldId id="437" r:id="rId48"/>
    <p:sldId id="440" r:id="rId49"/>
    <p:sldId id="443" r:id="rId50"/>
    <p:sldId id="446" r:id="rId51"/>
    <p:sldId id="449" r:id="rId52"/>
    <p:sldId id="452" r:id="rId53"/>
    <p:sldId id="455" r:id="rId54"/>
  </p:sldIdLst>
  <p:sldSz cx="12192000" cy="6858000"/>
  <p:notesSz cx="6858000" cy="9144000"/>
  <p:custDataLst>
    <p:tags r:id="rId55"/>
  </p:custDataLst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20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gs" Target="tags/tag1.xml"/><Relationship Id="rId7" Type="http://schemas.openxmlformats.org/officeDocument/2006/relationships/slide" Target="slides/slide6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customXml" Target="../customXml/item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" Type="http://schemas.openxmlformats.org/officeDocument/2006/relationships/slide" Target="slides/slide3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9" Type="http://schemas.openxmlformats.org/officeDocument/2006/relationships/slide" Target="slides/slide8.xml"/><Relationship Id="rId51" Type="http://schemas.openxmlformats.org/officeDocument/2006/relationships/slide" Target="slides/slide50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customXml" Target="../customXml/item1.xml"/></Relationship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jpeg" /><Relationship Id="rId2" Type="http://schemas.openxmlformats.org/officeDocument/2006/relationships/image" Target="../media/image2.png" /><Relationship Id="rId3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5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1.png" /><Relationship Id="rId2" Type="http://schemas.openxmlformats.org/officeDocument/2006/relationships/image" Target="../media/image12.png" /><Relationship Id="rId3" Type="http://schemas.microsoft.com/office/2007/relationships/hdphoto" Target="../media/hdphoto1.wdp" /><Relationship Id="rId4" Type="http://schemas.openxmlformats.org/officeDocument/2006/relationships/slideMaster" Target="../slideMasters/slideMaster1.xml" /></Relationships>
</file>

<file path=ppt/slideLayouts/_rels/slideLayout16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3.jpeg" /><Relationship Id="rId2" Type="http://schemas.openxmlformats.org/officeDocument/2006/relationships/image" Target="../media/image12.png" /><Relationship Id="rId3" Type="http://schemas.openxmlformats.org/officeDocument/2006/relationships/slideMaster" Target="../slideMasters/slideMaster1.xml" /></Relationships>
</file>

<file path=ppt/slideLayouts/_rels/slideLayout17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4.png" /><Relationship Id="rId2" Type="http://schemas.openxmlformats.org/officeDocument/2006/relationships/image" Target="../media/image12.png" /><Relationship Id="rId3" Type="http://schemas.microsoft.com/office/2007/relationships/hdphoto" Target="../media/hdphoto2.wdp" /><Relationship Id="rId4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3.jpeg" /><Relationship Id="rId2" Type="http://schemas.openxmlformats.org/officeDocument/2006/relationships/image" Target="../media/image4.png" /><Relationship Id="rId3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5.jpeg" /><Relationship Id="rId2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6.jpeg" /><Relationship Id="rId2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7.jpeg" /><Relationship Id="rId2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8.jpeg" /><Relationship Id="rId2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9.jpeg" /><Relationship Id="rId2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0.jpeg" /><Relationship Id="rId2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showMasterSp="0" type="title" preserve="1">
  <p:cSld name="Startbild lil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1" name="Bildobjekt 10">
            <a:extLst>
              <a:ext uri="{FF2B5EF4-FFF2-40B4-BE49-F238E27FC236}">
                <a16:creationId xmlns:a16="http://schemas.microsoft.com/office/drawing/2014/main" id="{5B12C4B9-D0A5-3843-82D1-31028D32202C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27167"/>
            <a:ext cx="12192000" cy="68851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9788" y="1155700"/>
            <a:ext cx="9828212" cy="2387600"/>
          </a:xfrm>
        </p:spPr>
        <p:txBody>
          <a:bodyPr lIns="0" tIns="0" rIns="0" bIns="0" anchor="b"/>
          <a:lstStyle>
            <a:lvl1pPr algn="l">
              <a:defRPr sz="6000">
                <a:solidFill>
                  <a:schemeClr val="bg2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9788" y="3760635"/>
            <a:ext cx="9828212" cy="448110"/>
          </a:xfr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en-US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6B01A034-C6F4-864D-80BB-212174C4CC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684" y="5629397"/>
            <a:ext cx="3406535" cy="76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962255"/>
      </p:ext>
    </p:extLst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objTx" preserve="1">
  <p:cSld name="Diagram/tabell med bildtex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549274"/>
            <a:ext cx="3932237" cy="150812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549275"/>
            <a:ext cx="6172200" cy="5580063"/>
          </a:xfrm>
        </p:spPr>
        <p:txBody>
          <a:bodyPr/>
          <a:lstStyle>
            <a:lvl1pPr marL="0" indent="0"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349500"/>
            <a:ext cx="3932237" cy="377983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359483808"/>
      </p:ext>
    </p:extLst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549274"/>
            <a:ext cx="3932237" cy="1508125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549275"/>
            <a:ext cx="6172200" cy="558006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349500"/>
            <a:ext cx="3932237" cy="377983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023597050"/>
      </p:ext>
    </p:extLst>
  </p:cSld>
  <p:clrMapOvr>
    <a:masterClrMapping/>
  </p:clrMapOvr>
  <p:transition/>
  <p:timing/>
</p:sldLayout>
</file>

<file path=ppt/slideLayouts/slideLayout12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1752695307"/>
      </p:ext>
    </p:extLst>
  </p:cSld>
  <p:clrMapOvr>
    <a:masterClrMapping/>
  </p:clrMapOvr>
  <p:transition/>
  <p:timing/>
</p:sldLayout>
</file>

<file path=ppt/slideLayouts/slideLayout13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>
  <p:cSld name="Stor text vi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C474A16-42B0-5F40-9DD6-2CE17F3C85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49274"/>
            <a:ext cx="10515600" cy="5580063"/>
          </a:xfrm>
        </p:spPr>
        <p:txBody>
          <a:bodyPr anchor="ctr" anchorCtr="0"/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r>
              <a:rPr lang="sv-SE"/>
              <a:t>Plats här för ett citat eller något annat viktigt i stort format som kan få vara flera rader.</a:t>
            </a:r>
          </a:p>
        </p:txBody>
      </p:sp>
    </p:spTree>
    <p:extLst>
      <p:ext uri="{BB962C8B-B14F-4D97-AF65-F5344CB8AC3E}">
        <p14:creationId xmlns:p14="http://schemas.microsoft.com/office/powerpoint/2010/main" val="1406218956"/>
      </p:ext>
    </p:extLst>
  </p:cSld>
  <p:clrMapOvr>
    <a:masterClrMapping/>
  </p:clrMapOvr>
  <p:transition/>
  <p:timing/>
</p:sldLayout>
</file>

<file path=ppt/slideLayouts/slideLayout14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>
  <p:cSld name="Stor text lil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C474A16-42B0-5F40-9DD6-2CE17F3C85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49274"/>
            <a:ext cx="10515600" cy="5580063"/>
          </a:xfrm>
        </p:spPr>
        <p:txBody>
          <a:bodyPr anchor="ctr" anchorCtr="0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sv-SE"/>
              <a:t>Plats här för ett citat eller något annat viktigt i stort format som kan få vara flera rader.</a:t>
            </a:r>
          </a:p>
        </p:txBody>
      </p:sp>
    </p:spTree>
    <p:extLst>
      <p:ext uri="{BB962C8B-B14F-4D97-AF65-F5344CB8AC3E}">
        <p14:creationId xmlns:p14="http://schemas.microsoft.com/office/powerpoint/2010/main" val="1640767055"/>
      </p:ext>
    </p:extLst>
  </p:cSld>
  <p:clrMapOvr>
    <a:masterClrMapping/>
  </p:clrMapOvr>
  <p:transition/>
  <p:timing/>
</p:sldLayout>
</file>

<file path=ppt/slideLayouts/slideLayout15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showMasterSp="0" preserve="1" userDrawn="1">
  <p:cSld name="Start/slutbild 1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2957CE9B-8C57-E841-B264-E2300BA9C4BD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E1F5B739-4803-1247-86F4-8B113C82DD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88" y="549276"/>
            <a:ext cx="6689004" cy="1498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365649"/>
      </p:ext>
    </p:extLst>
  </p:cSld>
  <p:clrMapOvr>
    <a:masterClrMapping/>
  </p:clrMapOvr>
  <p:transition/>
  <p:timing/>
</p:sldLayout>
</file>

<file path=ppt/slideLayouts/slideLayout16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showMasterSp="0" preserve="1" userDrawn="1">
  <p:cSld name="Start/slutbild 2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68349C2F-DE0C-BD40-9076-BED885CCC8F5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3315"/>
            <a:ext cx="12192000" cy="6881315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E1F5B739-4803-1247-86F4-8B113C82DD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3209" y="4631152"/>
            <a:ext cx="6689004" cy="1498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921680"/>
      </p:ext>
    </p:extLst>
  </p:cSld>
  <p:clrMapOvr>
    <a:masterClrMapping/>
  </p:clrMapOvr>
  <p:transition/>
  <p:timing/>
</p:sldLayout>
</file>

<file path=ppt/slideLayouts/slideLayout17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showMasterSp="0" preserve="1" userDrawn="1">
  <p:cSld name="1_Start/slutbild 2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ED236FC5-294E-E24B-8D7E-B582B767AB25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541"/>
            <a:ext cx="12192000" cy="6837459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E1F5B739-4803-1247-86F4-8B113C82DD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678" y="549275"/>
            <a:ext cx="6689004" cy="1498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285905"/>
      </p:ext>
    </p:extLst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showMasterSp="0" type="secHead" preserve="1">
  <p:cSld name="Startbild ljus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1" name="Bildobjekt 10">
            <a:extLst>
              <a:ext uri="{FF2B5EF4-FFF2-40B4-BE49-F238E27FC236}">
                <a16:creationId xmlns:a16="http://schemas.microsoft.com/office/drawing/2014/main" id="{8B2BDD03-7A69-EB49-AB13-A5FF41716BF6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duotone>
              <a:schemeClr val="accent3">
                <a:shade val="45000"/>
                <a:satMod val="135000"/>
              </a:schemeClr>
              <a:prstClr val="white"/>
            </a:duotone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549276"/>
            <a:ext cx="10515600" cy="3278682"/>
          </a:xfrm>
        </p:spPr>
        <p:txBody>
          <a:bodyPr lIns="0" tIns="0" rIns="0" bIns="0"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194313"/>
            <a:ext cx="10515600" cy="1160819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0AAB29E7-23DC-D14E-9C74-21EDEF8557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253" y="5620253"/>
            <a:ext cx="3447356" cy="772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855992"/>
      </p:ext>
    </p:extLst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sz="2800"/>
            </a:lvl2pPr>
            <a:lvl3pPr>
              <a:defRPr sz="2400"/>
            </a:lvl3pPr>
            <a:lvl4pPr>
              <a:defRPr sz="2000"/>
            </a:lvl4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17804"/>
      </p:ext>
    </p:extLst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Text på bild 1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515BCECB-3A4E-E945-BD27-6E50B306758D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549275"/>
            <a:ext cx="12192001" cy="5580063"/>
          </a:xfrm>
          <a:prstGeom prst="rect">
            <a:avLst/>
          </a:prstGeom>
        </p:spPr>
      </p:pic>
      <p:sp>
        <p:nvSpPr>
          <p:cNvPr id="4" name="Rubrik 3">
            <a:extLst>
              <a:ext uri="{FF2B5EF4-FFF2-40B4-BE49-F238E27FC236}">
                <a16:creationId xmlns:a16="http://schemas.microsoft.com/office/drawing/2014/main" id="{EEB887F8-C66B-7D44-B726-148071292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187736"/>
            <a:ext cx="10514012" cy="1171003"/>
          </a:xfrm>
        </p:spPr>
        <p:txBody>
          <a:bodyPr lIns="0" tIns="0" rIns="0" bIns="0" anchor="b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A5CF7F61-73EA-D949-B73D-F04E14A1F6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9788" y="2817813"/>
            <a:ext cx="10512425" cy="2852451"/>
          </a:xfrm>
        </p:spPr>
        <p:txBody>
          <a:bodyPr lIns="0" tIns="0" rIns="0" bIns="0"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740632822"/>
      </p:ext>
    </p:extLst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Text på bild 2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F4DF6170-338A-A443-B6CD-94556ED71B74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6891"/>
            <a:ext cx="12192000" cy="5582447"/>
          </a:xfrm>
          <a:prstGeom prst="rect">
            <a:avLst/>
          </a:prstGeom>
        </p:spPr>
      </p:pic>
      <p:sp>
        <p:nvSpPr>
          <p:cNvPr id="4" name="Rubrik 3">
            <a:extLst>
              <a:ext uri="{FF2B5EF4-FFF2-40B4-BE49-F238E27FC236}">
                <a16:creationId xmlns:a16="http://schemas.microsoft.com/office/drawing/2014/main" id="{EEB887F8-C66B-7D44-B726-148071292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187736"/>
            <a:ext cx="10514012" cy="1171003"/>
          </a:xfrm>
        </p:spPr>
        <p:txBody>
          <a:bodyPr lIns="0" tIns="0" rIns="0" bIns="0" anchor="b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A5CF7F61-73EA-D949-B73D-F04E14A1F6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9788" y="2817813"/>
            <a:ext cx="10512425" cy="2852451"/>
          </a:xfrm>
        </p:spPr>
        <p:txBody>
          <a:bodyPr lIns="0" tIns="0" rIns="0" bIns="0"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031018014"/>
      </p:ext>
    </p:extLst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Text på bild 3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528E473E-55E8-384F-A864-25D68A7C6C94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4879"/>
            <a:ext cx="12192000" cy="5576341"/>
          </a:xfrm>
          <a:prstGeom prst="rect">
            <a:avLst/>
          </a:prstGeom>
        </p:spPr>
      </p:pic>
      <p:sp>
        <p:nvSpPr>
          <p:cNvPr id="4" name="Rubrik 3">
            <a:extLst>
              <a:ext uri="{FF2B5EF4-FFF2-40B4-BE49-F238E27FC236}">
                <a16:creationId xmlns:a16="http://schemas.microsoft.com/office/drawing/2014/main" id="{EEB887F8-C66B-7D44-B726-148071292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187736"/>
            <a:ext cx="10514012" cy="1171003"/>
          </a:xfrm>
        </p:spPr>
        <p:txBody>
          <a:bodyPr lIns="0" tIns="0" rIns="0" bIns="0" anchor="b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A5CF7F61-73EA-D949-B73D-F04E14A1F6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9788" y="2817813"/>
            <a:ext cx="10512425" cy="2852451"/>
          </a:xfrm>
        </p:spPr>
        <p:txBody>
          <a:bodyPr lIns="0" tIns="0" rIns="0" bIns="0"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209193881"/>
      </p:ext>
    </p:extLst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Text på bild 4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99EE0BD3-598A-9A4C-9E3F-F1FFD541C450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9275"/>
            <a:ext cx="12082072" cy="5580063"/>
          </a:xfrm>
          <a:prstGeom prst="rect">
            <a:avLst/>
          </a:prstGeom>
        </p:spPr>
      </p:pic>
      <p:sp>
        <p:nvSpPr>
          <p:cNvPr id="4" name="Rubrik 3">
            <a:extLst>
              <a:ext uri="{FF2B5EF4-FFF2-40B4-BE49-F238E27FC236}">
                <a16:creationId xmlns:a16="http://schemas.microsoft.com/office/drawing/2014/main" id="{EEB887F8-C66B-7D44-B726-148071292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187736"/>
            <a:ext cx="10514012" cy="1171003"/>
          </a:xfrm>
        </p:spPr>
        <p:txBody>
          <a:bodyPr lIns="0" tIns="0" rIns="0" bIns="0" anchor="b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A5CF7F61-73EA-D949-B73D-F04E14A1F6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9788" y="2817813"/>
            <a:ext cx="10512425" cy="2852451"/>
          </a:xfrm>
        </p:spPr>
        <p:txBody>
          <a:bodyPr lIns="0" tIns="0" rIns="0" bIns="0"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603214836"/>
      </p:ext>
    </p:extLst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Text på bild 5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64C61D14-8544-634B-8420-87B9B2B9A00B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570876"/>
            <a:ext cx="12192001" cy="5588332"/>
          </a:xfrm>
          <a:prstGeom prst="rect">
            <a:avLst/>
          </a:prstGeom>
        </p:spPr>
      </p:pic>
      <p:sp>
        <p:nvSpPr>
          <p:cNvPr id="4" name="Rubrik 3">
            <a:extLst>
              <a:ext uri="{FF2B5EF4-FFF2-40B4-BE49-F238E27FC236}">
                <a16:creationId xmlns:a16="http://schemas.microsoft.com/office/drawing/2014/main" id="{EEB887F8-C66B-7D44-B726-148071292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187736"/>
            <a:ext cx="10514012" cy="1171003"/>
          </a:xfrm>
        </p:spPr>
        <p:txBody>
          <a:bodyPr lIns="0" tIns="0" rIns="0" bIns="0" anchor="b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A5CF7F61-73EA-D949-B73D-F04E14A1F6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9788" y="2817813"/>
            <a:ext cx="10512425" cy="2852451"/>
          </a:xfrm>
        </p:spPr>
        <p:txBody>
          <a:bodyPr lIns="0" tIns="0" rIns="0" bIns="0"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417245569"/>
      </p:ext>
    </p:extLst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Text på bild 6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CBC035D9-BC24-644D-AB81-1398DF145007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0876"/>
            <a:ext cx="12192000" cy="5558462"/>
          </a:xfrm>
          <a:prstGeom prst="rect">
            <a:avLst/>
          </a:prstGeom>
        </p:spPr>
      </p:pic>
      <p:sp>
        <p:nvSpPr>
          <p:cNvPr id="4" name="Rubrik 3">
            <a:extLst>
              <a:ext uri="{FF2B5EF4-FFF2-40B4-BE49-F238E27FC236}">
                <a16:creationId xmlns:a16="http://schemas.microsoft.com/office/drawing/2014/main" id="{EEB887F8-C66B-7D44-B726-148071292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187736"/>
            <a:ext cx="10514012" cy="1171003"/>
          </a:xfrm>
        </p:spPr>
        <p:txBody>
          <a:bodyPr lIns="0" tIns="0" rIns="0" bIns="0" anchor="b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A5CF7F61-73EA-D949-B73D-F04E14A1F6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9788" y="2817813"/>
            <a:ext cx="10512425" cy="2852451"/>
          </a:xfrm>
        </p:spPr>
        <p:txBody>
          <a:bodyPr lIns="0" tIns="0" rIns="0" bIns="0"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524782627"/>
      </p:ext>
    </p:extLst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slideLayout" Target="../slideLayouts/slideLayout12.xml" /><Relationship Id="rId13" Type="http://schemas.openxmlformats.org/officeDocument/2006/relationships/slideLayout" Target="../slideLayouts/slideLayout13.xml" /><Relationship Id="rId14" Type="http://schemas.openxmlformats.org/officeDocument/2006/relationships/slideLayout" Target="../slideLayouts/slideLayout14.xml" /><Relationship Id="rId15" Type="http://schemas.openxmlformats.org/officeDocument/2006/relationships/slideLayout" Target="../slideLayouts/slideLayout15.xml" /><Relationship Id="rId16" Type="http://schemas.openxmlformats.org/officeDocument/2006/relationships/slideLayout" Target="../slideLayouts/slideLayout16.xml" /><Relationship Id="rId17" Type="http://schemas.openxmlformats.org/officeDocument/2006/relationships/slideLayout" Target="../slideLayouts/slideLayout17.xml" /><Relationship Id="rId18" Type="http://schemas.openxmlformats.org/officeDocument/2006/relationships/image" Target="../media/image15.png" /><Relationship Id="rId19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549275"/>
            <a:ext cx="10515600" cy="126453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349500"/>
            <a:ext cx="10515600" cy="37798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46EB99F3-DD75-A141-B485-83A1D5095822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88" y="6283673"/>
            <a:ext cx="1852895" cy="295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233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ransition/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29">
          <p15:clr>
            <a:srgbClr val="F26B43"/>
          </p15:clr>
        </p15:guide>
        <p15:guide id="2" pos="7151">
          <p15:clr>
            <a:srgbClr val="F26B43"/>
          </p15:clr>
        </p15:guide>
        <p15:guide id="3" orient="horz" pos="346">
          <p15:clr>
            <a:srgbClr val="F26B43"/>
          </p15:clr>
        </p15:guide>
        <p15:guide id="4" orient="horz" pos="3861">
          <p15:clr>
            <a:srgbClr val="F26B43"/>
          </p15:clr>
        </p15:guide>
        <p15:guide id="5" orient="horz" pos="1480">
          <p15:clr>
            <a:srgbClr val="F26B43"/>
          </p15:clr>
        </p15:guide>
      </p15:sldGuideLst>
    </p:ext>
  </p:extLst>
</p:sldMaster>
</file>

<file path=ppt/slides/_rels/slide10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3.xml"/>
<Relationship Id="rId2" Type="http://schemas.openxmlformats.org/officeDocument/2006/relationships/image" Target="../media/image24.png"/>
</Relationships>

</file>

<file path=ppt/slides/_rels/slide11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3.xml"/>
<Relationship Id="rId2" Type="http://schemas.openxmlformats.org/officeDocument/2006/relationships/image" Target="../media/image25.png"/>
</Relationships>

</file>

<file path=ppt/slides/_rels/slide12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3.xml"/>
<Relationship Id="rId2" Type="http://schemas.openxmlformats.org/officeDocument/2006/relationships/image" Target="../media/image26.png"/>
</Relationships>

</file>

<file path=ppt/slides/_rels/slide13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3.xml"/>
<Relationship Id="rId2" Type="http://schemas.openxmlformats.org/officeDocument/2006/relationships/image" Target="../media/image27.png"/>
</Relationships>

</file>

<file path=ppt/slides/_rels/slide14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3.xml"/>
<Relationship Id="rId2" Type="http://schemas.openxmlformats.org/officeDocument/2006/relationships/image" Target="../media/image28.png"/>
</Relationships>

</file>

<file path=ppt/slides/_rels/slide15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3.xml"/>
<Relationship Id="rId2" Type="http://schemas.openxmlformats.org/officeDocument/2006/relationships/image" Target="../media/image29.png"/>
</Relationships>

</file>

<file path=ppt/slides/_rels/slide16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3.xml"/>
<Relationship Id="rId2" Type="http://schemas.openxmlformats.org/officeDocument/2006/relationships/image" Target="../media/image30.png"/>
</Relationships>

</file>

<file path=ppt/slides/_rels/slide17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3.xml"/>
<Relationship Id="rId2" Type="http://schemas.openxmlformats.org/officeDocument/2006/relationships/image" Target="../media/image31.png"/>
</Relationships>

</file>

<file path=ppt/slides/_rels/slide18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3.xml"/>
<Relationship Id="rId2" Type="http://schemas.openxmlformats.org/officeDocument/2006/relationships/image" Target="../media/image32.png"/>
</Relationships>

</file>

<file path=ppt/slides/_rels/slide19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3.xml"/>
<Relationship Id="rId2" Type="http://schemas.openxmlformats.org/officeDocument/2006/relationships/image" Target="../media/image33.png"/>
</Relationships>

</file>

<file path=ppt/slides/_rels/slide2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3.xml"/>
<Relationship Id="rId2" Type="http://schemas.openxmlformats.org/officeDocument/2006/relationships/image" Target="../media/image16.png"/>
</Relationships>

</file>

<file path=ppt/slides/_rels/slide20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3.xml"/>
<Relationship Id="rId2" Type="http://schemas.openxmlformats.org/officeDocument/2006/relationships/image" Target="../media/image34.png"/>
</Relationships>

</file>

<file path=ppt/slides/_rels/slide21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3.xml"/>
<Relationship Id="rId2" Type="http://schemas.openxmlformats.org/officeDocument/2006/relationships/image" Target="../media/image35.png"/>
</Relationships>

</file>

<file path=ppt/slides/_rels/slide22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3.xml"/>
<Relationship Id="rId2" Type="http://schemas.openxmlformats.org/officeDocument/2006/relationships/image" Target="../media/image36.png"/>
</Relationships>

</file>

<file path=ppt/slides/_rels/slide23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3.xml"/>
<Relationship Id="rId2" Type="http://schemas.openxmlformats.org/officeDocument/2006/relationships/image" Target="../media/image37.png"/>
</Relationships>

</file>

<file path=ppt/slides/_rels/slide24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3.xml"/>
<Relationship Id="rId2" Type="http://schemas.openxmlformats.org/officeDocument/2006/relationships/image" Target="../media/image38.png"/>
</Relationships>

</file>

<file path=ppt/slides/_rels/slide25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3.xml"/>
<Relationship Id="rId2" Type="http://schemas.openxmlformats.org/officeDocument/2006/relationships/image" Target="../media/image39.png"/>
</Relationships>

</file>

<file path=ppt/slides/_rels/slide26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3.xml"/>
<Relationship Id="rId2" Type="http://schemas.openxmlformats.org/officeDocument/2006/relationships/image" Target="../media/image40.png"/>
</Relationships>

</file>

<file path=ppt/slides/_rels/slide27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3.xml"/>
<Relationship Id="rId2" Type="http://schemas.openxmlformats.org/officeDocument/2006/relationships/image" Target="../media/image41.png"/>
</Relationships>

</file>

<file path=ppt/slides/_rels/slide28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3.xml"/>
<Relationship Id="rId2" Type="http://schemas.openxmlformats.org/officeDocument/2006/relationships/image" Target="../media/image42.png"/>
</Relationships>

</file>

<file path=ppt/slides/_rels/slide29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3.xml"/>
<Relationship Id="rId2" Type="http://schemas.openxmlformats.org/officeDocument/2006/relationships/image" Target="../media/image43.png"/>
</Relationships>

</file>

<file path=ppt/slides/_rels/slide3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3.xml"/>
<Relationship Id="rId2" Type="http://schemas.openxmlformats.org/officeDocument/2006/relationships/image" Target="../media/image17.png"/>
</Relationships>

</file>

<file path=ppt/slides/_rels/slide30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3.xml"/>
<Relationship Id="rId2" Type="http://schemas.openxmlformats.org/officeDocument/2006/relationships/image" Target="../media/image44.png"/>
</Relationships>

</file>

<file path=ppt/slides/_rels/slide31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3.xml"/>
<Relationship Id="rId2" Type="http://schemas.openxmlformats.org/officeDocument/2006/relationships/image" Target="../media/image45.png"/>
</Relationships>

</file>

<file path=ppt/slides/_rels/slide32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3.xml"/>
<Relationship Id="rId2" Type="http://schemas.openxmlformats.org/officeDocument/2006/relationships/image" Target="../media/image46.png"/>
</Relationships>

</file>

<file path=ppt/slides/_rels/slide33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3.xml"/>
<Relationship Id="rId2" Type="http://schemas.openxmlformats.org/officeDocument/2006/relationships/image" Target="../media/image47.png"/>
</Relationships>

</file>

<file path=ppt/slides/_rels/slide34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3.xml"/>
<Relationship Id="rId2" Type="http://schemas.openxmlformats.org/officeDocument/2006/relationships/image" Target="../media/image48.png"/>
</Relationships>

</file>

<file path=ppt/slides/_rels/slide35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3.xml"/>
<Relationship Id="rId2" Type="http://schemas.openxmlformats.org/officeDocument/2006/relationships/image" Target="../media/image49.png"/>
</Relationships>

</file>

<file path=ppt/slides/_rels/slide36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3.xml"/>
<Relationship Id="rId2" Type="http://schemas.openxmlformats.org/officeDocument/2006/relationships/image" Target="../media/image50.png"/>
</Relationships>

</file>

<file path=ppt/slides/_rels/slide37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3.xml"/>
<Relationship Id="rId2" Type="http://schemas.openxmlformats.org/officeDocument/2006/relationships/image" Target="../media/image51.png"/>
</Relationships>

</file>

<file path=ppt/slides/_rels/slide38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3.xml"/>
<Relationship Id="rId2" Type="http://schemas.openxmlformats.org/officeDocument/2006/relationships/image" Target="../media/image52.png"/>
</Relationships>

</file>

<file path=ppt/slides/_rels/slide39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3.xml"/>
<Relationship Id="rId2" Type="http://schemas.openxmlformats.org/officeDocument/2006/relationships/image" Target="../media/image53.png"/>
</Relationships>

</file>

<file path=ppt/slides/_rels/slide4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3.xml"/>
<Relationship Id="rId2" Type="http://schemas.openxmlformats.org/officeDocument/2006/relationships/image" Target="../media/image18.png"/>
</Relationships>

</file>

<file path=ppt/slides/_rels/slide40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3.xml"/>
<Relationship Id="rId2" Type="http://schemas.openxmlformats.org/officeDocument/2006/relationships/image" Target="../media/image54.png"/>
</Relationships>

</file>

<file path=ppt/slides/_rels/slide41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3.xml"/>
<Relationship Id="rId2" Type="http://schemas.openxmlformats.org/officeDocument/2006/relationships/image" Target="../media/image55.png"/>
</Relationships>

</file>

<file path=ppt/slides/_rels/slide42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3.xml"/>
<Relationship Id="rId2" Type="http://schemas.openxmlformats.org/officeDocument/2006/relationships/image" Target="../media/image56.png"/>
</Relationships>

</file>

<file path=ppt/slides/_rels/slide43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3.xml"/>
<Relationship Id="rId2" Type="http://schemas.openxmlformats.org/officeDocument/2006/relationships/image" Target="../media/image57.png"/>
</Relationships>

</file>

<file path=ppt/slides/_rels/slide44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3.xml"/>
<Relationship Id="rId2" Type="http://schemas.openxmlformats.org/officeDocument/2006/relationships/image" Target="../media/image58.png"/>
</Relationships>

</file>

<file path=ppt/slides/_rels/slide45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3.xml"/>
<Relationship Id="rId2" Type="http://schemas.openxmlformats.org/officeDocument/2006/relationships/image" Target="../media/image59.png"/>
</Relationships>

</file>

<file path=ppt/slides/_rels/slide46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3.xml"/>
<Relationship Id="rId2" Type="http://schemas.openxmlformats.org/officeDocument/2006/relationships/image" Target="../media/image60.png"/>
</Relationships>

</file>

<file path=ppt/slides/_rels/slide47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3.xml"/>
<Relationship Id="rId2" Type="http://schemas.openxmlformats.org/officeDocument/2006/relationships/image" Target="../media/image61.png"/>
</Relationships>

</file>

<file path=ppt/slides/_rels/slide48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3.xml"/>
<Relationship Id="rId2" Type="http://schemas.openxmlformats.org/officeDocument/2006/relationships/image" Target="../media/image62.png"/>
</Relationships>

</file>

<file path=ppt/slides/_rels/slide49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3.xml"/>
<Relationship Id="rId2" Type="http://schemas.openxmlformats.org/officeDocument/2006/relationships/image" Target="../media/image63.png"/>
</Relationships>

</file>

<file path=ppt/slides/_rels/slide5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3.xml"/>
<Relationship Id="rId2" Type="http://schemas.openxmlformats.org/officeDocument/2006/relationships/image" Target="../media/image19.png"/>
</Relationships>

</file>

<file path=ppt/slides/_rels/slide50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3.xml"/>
<Relationship Id="rId2" Type="http://schemas.openxmlformats.org/officeDocument/2006/relationships/image" Target="../media/image64.png"/>
</Relationships>

</file>

<file path=ppt/slides/_rels/slide51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3.xml"/>
<Relationship Id="rId2" Type="http://schemas.openxmlformats.org/officeDocument/2006/relationships/image" Target="../media/image65.png"/>
</Relationships>

</file>

<file path=ppt/slides/_rels/slide52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3.xml"/>
<Relationship Id="rId2" Type="http://schemas.openxmlformats.org/officeDocument/2006/relationships/image" Target="../media/image66.png"/>
</Relationships>

</file>

<file path=ppt/slides/_rels/slide53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3.xml"/>
<Relationship Id="rId2" Type="http://schemas.openxmlformats.org/officeDocument/2006/relationships/image" Target="../media/image67.png"/>
</Relationships>

</file>

<file path=ppt/slides/_rels/slide6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3.xml"/>
<Relationship Id="rId2" Type="http://schemas.openxmlformats.org/officeDocument/2006/relationships/image" Target="../media/image20.png"/>
</Relationships>

</file>

<file path=ppt/slides/_rels/slide7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3.xml"/>
<Relationship Id="rId2" Type="http://schemas.openxmlformats.org/officeDocument/2006/relationships/image" Target="../media/image21.png"/>
</Relationships>

</file>

<file path=ppt/slides/_rels/slide8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3.xml"/>
<Relationship Id="rId2" Type="http://schemas.openxmlformats.org/officeDocument/2006/relationships/image" Target="../media/image22.png"/>
</Relationships>

</file>

<file path=ppt/slides/_rels/slide9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3.xml"/>
<Relationship Id="rId2" Type="http://schemas.openxmlformats.org/officeDocument/2006/relationships/image" Target="../media/image23.png"/>
</Relationships>

</file>

<file path=ppt/slides/slide10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val="133242271"/>
      </p:ext>
    </p:extLst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val="133242271"/>
      </p:ext>
    </p:extLst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val="133242271"/>
      </p:ext>
    </p:extLst>
  </p:cSld>
  <p:clrMapOvr>
    <a:masterClrMapping/>
  </p:clrMapOvr>
  <p:transition/>
  <p:timing/>
</p:sld>
</file>

<file path=ppt/slides/slide1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val="133242271"/>
      </p:ext>
    </p:extLst>
  </p:cSld>
  <p:clrMapOvr>
    <a:masterClrMapping/>
  </p:clrMapOvr>
  <p:transition/>
  <p:timing/>
</p:sld>
</file>

<file path=ppt/slides/slide1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val="133242271"/>
      </p:ext>
    </p:extLst>
  </p:cSld>
  <p:clrMapOvr>
    <a:masterClrMapping/>
  </p:clrMapOvr>
  <p:transition/>
  <p:timing/>
</p:sld>
</file>

<file path=ppt/slides/slide1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val="133242271"/>
      </p:ext>
    </p:extLst>
  </p:cSld>
  <p:clrMapOvr>
    <a:masterClrMapping/>
  </p:clrMapOvr>
  <p:transition/>
  <p:timing/>
</p:sld>
</file>

<file path=ppt/slides/slide1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val="133242271"/>
      </p:ext>
    </p:extLst>
  </p:cSld>
  <p:clrMapOvr>
    <a:masterClrMapping/>
  </p:clrMapOvr>
  <p:transition/>
  <p:timing/>
</p:sld>
</file>

<file path=ppt/slides/slide1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val="133242271"/>
      </p:ext>
    </p:extLst>
  </p:cSld>
  <p:clrMapOvr>
    <a:masterClrMapping/>
  </p:clrMapOvr>
  <p:transition/>
  <p:timing/>
</p:sld>
</file>

<file path=ppt/slides/slide1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val="133242271"/>
      </p:ext>
    </p:extLst>
  </p:cSld>
  <p:clrMapOvr>
    <a:masterClrMapping/>
  </p:clrMapOvr>
  <p:transition/>
  <p:timing/>
</p:sld>
</file>

<file path=ppt/slides/slide19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val="133242271"/>
      </p:ext>
    </p:extLst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val="133242271"/>
      </p:ext>
    </p:extLst>
  </p:cSld>
  <p:clrMapOvr>
    <a:masterClrMapping/>
  </p:clrMapOvr>
  <p:transition/>
  <p:timing/>
</p:sld>
</file>

<file path=ppt/slides/slide20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val="133242271"/>
      </p:ext>
    </p:extLst>
  </p:cSld>
  <p:clrMapOvr>
    <a:masterClrMapping/>
  </p:clrMapOvr>
  <p:transition/>
  <p:timing/>
</p:sld>
</file>

<file path=ppt/slides/slide2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val="133242271"/>
      </p:ext>
    </p:extLst>
  </p:cSld>
  <p:clrMapOvr>
    <a:masterClrMapping/>
  </p:clrMapOvr>
  <p:transition/>
  <p:timing/>
</p:sld>
</file>

<file path=ppt/slides/slide2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val="133242271"/>
      </p:ext>
    </p:extLst>
  </p:cSld>
  <p:clrMapOvr>
    <a:masterClrMapping/>
  </p:clrMapOvr>
  <p:transition/>
  <p:timing/>
</p:sld>
</file>

<file path=ppt/slides/slide2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val="133242271"/>
      </p:ext>
    </p:extLst>
  </p:cSld>
  <p:clrMapOvr>
    <a:masterClrMapping/>
  </p:clrMapOvr>
  <p:transition/>
  <p:timing/>
</p:sld>
</file>

<file path=ppt/slides/slide2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val="133242271"/>
      </p:ext>
    </p:extLst>
  </p:cSld>
  <p:clrMapOvr>
    <a:masterClrMapping/>
  </p:clrMapOvr>
  <p:transition/>
  <p:timing/>
</p:sld>
</file>

<file path=ppt/slides/slide2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val="133242271"/>
      </p:ext>
    </p:extLst>
  </p:cSld>
  <p:clrMapOvr>
    <a:masterClrMapping/>
  </p:clrMapOvr>
  <p:transition/>
  <p:timing/>
</p:sld>
</file>

<file path=ppt/slides/slide2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val="133242271"/>
      </p:ext>
    </p:extLst>
  </p:cSld>
  <p:clrMapOvr>
    <a:masterClrMapping/>
  </p:clrMapOvr>
  <p:transition/>
  <p:timing/>
</p:sld>
</file>

<file path=ppt/slides/slide2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val="133242271"/>
      </p:ext>
    </p:extLst>
  </p:cSld>
  <p:clrMapOvr>
    <a:masterClrMapping/>
  </p:clrMapOvr>
  <p:transition/>
  <p:timing/>
</p:sld>
</file>

<file path=ppt/slides/slide2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val="133242271"/>
      </p:ext>
    </p:extLst>
  </p:cSld>
  <p:clrMapOvr>
    <a:masterClrMapping/>
  </p:clrMapOvr>
  <p:transition/>
  <p:timing/>
</p:sld>
</file>

<file path=ppt/slides/slide29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val="133242271"/>
      </p:ext>
    </p:extLst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val="133242271"/>
      </p:ext>
    </p:extLst>
  </p:cSld>
  <p:clrMapOvr>
    <a:masterClrMapping/>
  </p:clrMapOvr>
  <p:transition/>
  <p:timing/>
</p:sld>
</file>

<file path=ppt/slides/slide30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val="133242271"/>
      </p:ext>
    </p:extLst>
  </p:cSld>
  <p:clrMapOvr>
    <a:masterClrMapping/>
  </p:clrMapOvr>
  <p:transition/>
  <p:timing/>
</p:sld>
</file>

<file path=ppt/slides/slide3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val="133242271"/>
      </p:ext>
    </p:extLst>
  </p:cSld>
  <p:clrMapOvr>
    <a:masterClrMapping/>
  </p:clrMapOvr>
  <p:transition/>
  <p:timing/>
</p:sld>
</file>

<file path=ppt/slides/slide3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val="133242271"/>
      </p:ext>
    </p:extLst>
  </p:cSld>
  <p:clrMapOvr>
    <a:masterClrMapping/>
  </p:clrMapOvr>
  <p:transition/>
  <p:timing/>
</p:sld>
</file>

<file path=ppt/slides/slide3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val="133242271"/>
      </p:ext>
    </p:extLst>
  </p:cSld>
  <p:clrMapOvr>
    <a:masterClrMapping/>
  </p:clrMapOvr>
  <p:transition/>
  <p:timing/>
</p:sld>
</file>

<file path=ppt/slides/slide3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val="133242271"/>
      </p:ext>
    </p:extLst>
  </p:cSld>
  <p:clrMapOvr>
    <a:masterClrMapping/>
  </p:clrMapOvr>
  <p:transition/>
  <p:timing/>
</p:sld>
</file>

<file path=ppt/slides/slide3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val="133242271"/>
      </p:ext>
    </p:extLst>
  </p:cSld>
  <p:clrMapOvr>
    <a:masterClrMapping/>
  </p:clrMapOvr>
  <p:transition/>
  <p:timing/>
</p:sld>
</file>

<file path=ppt/slides/slide3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val="133242271"/>
      </p:ext>
    </p:extLst>
  </p:cSld>
  <p:clrMapOvr>
    <a:masterClrMapping/>
  </p:clrMapOvr>
  <p:transition/>
  <p:timing/>
</p:sld>
</file>

<file path=ppt/slides/slide3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val="133242271"/>
      </p:ext>
    </p:extLst>
  </p:cSld>
  <p:clrMapOvr>
    <a:masterClrMapping/>
  </p:clrMapOvr>
  <p:transition/>
  <p:timing/>
</p:sld>
</file>

<file path=ppt/slides/slide3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val="133242271"/>
      </p:ext>
    </p:extLst>
  </p:cSld>
  <p:clrMapOvr>
    <a:masterClrMapping/>
  </p:clrMapOvr>
  <p:transition/>
  <p:timing/>
</p:sld>
</file>

<file path=ppt/slides/slide39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val="133242271"/>
      </p:ext>
    </p:extLst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val="133242271"/>
      </p:ext>
    </p:extLst>
  </p:cSld>
  <p:clrMapOvr>
    <a:masterClrMapping/>
  </p:clrMapOvr>
  <p:transition/>
  <p:timing/>
</p:sld>
</file>

<file path=ppt/slides/slide40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val="133242271"/>
      </p:ext>
    </p:extLst>
  </p:cSld>
  <p:clrMapOvr>
    <a:masterClrMapping/>
  </p:clrMapOvr>
  <p:transition/>
  <p:timing/>
</p:sld>
</file>

<file path=ppt/slides/slide4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val="133242271"/>
      </p:ext>
    </p:extLst>
  </p:cSld>
  <p:clrMapOvr>
    <a:masterClrMapping/>
  </p:clrMapOvr>
  <p:transition/>
  <p:timing/>
</p:sld>
</file>

<file path=ppt/slides/slide4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val="133242271"/>
      </p:ext>
    </p:extLst>
  </p:cSld>
  <p:clrMapOvr>
    <a:masterClrMapping/>
  </p:clrMapOvr>
  <p:transition/>
  <p:timing/>
</p:sld>
</file>

<file path=ppt/slides/slide4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val="133242271"/>
      </p:ext>
    </p:extLst>
  </p:cSld>
  <p:clrMapOvr>
    <a:masterClrMapping/>
  </p:clrMapOvr>
  <p:transition/>
  <p:timing/>
</p:sld>
</file>

<file path=ppt/slides/slide4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val="133242271"/>
      </p:ext>
    </p:extLst>
  </p:cSld>
  <p:clrMapOvr>
    <a:masterClrMapping/>
  </p:clrMapOvr>
  <p:transition/>
  <p:timing/>
</p:sld>
</file>

<file path=ppt/slides/slide4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val="133242271"/>
      </p:ext>
    </p:extLst>
  </p:cSld>
  <p:clrMapOvr>
    <a:masterClrMapping/>
  </p:clrMapOvr>
  <p:transition/>
  <p:timing/>
</p:sld>
</file>

<file path=ppt/slides/slide4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val="133242271"/>
      </p:ext>
    </p:extLst>
  </p:cSld>
  <p:clrMapOvr>
    <a:masterClrMapping/>
  </p:clrMapOvr>
  <p:transition/>
  <p:timing/>
</p:sld>
</file>

<file path=ppt/slides/slide4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val="133242271"/>
      </p:ext>
    </p:extLst>
  </p:cSld>
  <p:clrMapOvr>
    <a:masterClrMapping/>
  </p:clrMapOvr>
  <p:transition/>
  <p:timing/>
</p:sld>
</file>

<file path=ppt/slides/slide4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val="133242271"/>
      </p:ext>
    </p:extLst>
  </p:cSld>
  <p:clrMapOvr>
    <a:masterClrMapping/>
  </p:clrMapOvr>
  <p:transition/>
  <p:timing/>
</p:sld>
</file>

<file path=ppt/slides/slide49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val="133242271"/>
      </p:ext>
    </p:extLst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val="133242271"/>
      </p:ext>
    </p:extLst>
  </p:cSld>
  <p:clrMapOvr>
    <a:masterClrMapping/>
  </p:clrMapOvr>
  <p:transition/>
  <p:timing/>
</p:sld>
</file>

<file path=ppt/slides/slide50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val="133242271"/>
      </p:ext>
    </p:extLst>
  </p:cSld>
  <p:clrMapOvr>
    <a:masterClrMapping/>
  </p:clrMapOvr>
  <p:transition/>
  <p:timing/>
</p:sld>
</file>

<file path=ppt/slides/slide5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val="133242271"/>
      </p:ext>
    </p:extLst>
  </p:cSld>
  <p:clrMapOvr>
    <a:masterClrMapping/>
  </p:clrMapOvr>
  <p:transition/>
  <p:timing/>
</p:sld>
</file>

<file path=ppt/slides/slide5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val="133242271"/>
      </p:ext>
    </p:extLst>
  </p:cSld>
  <p:clrMapOvr>
    <a:masterClrMapping/>
  </p:clrMapOvr>
  <p:transition/>
  <p:timing/>
</p:sld>
</file>

<file path=ppt/slides/slide5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val="133242271"/>
      </p:ext>
    </p:extLst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val="133242271"/>
      </p:ext>
    </p:extLst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val="133242271"/>
      </p:ext>
    </p:extLst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val="133242271"/>
      </p:ext>
    </p:extLst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val="133242271"/>
      </p:ext>
    </p:extLst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AS_NET" val="4.0.30319.42000"/>
  <p:tag name="AS_OS" val="Microsoft Windows NT 10.0.17763.0"/>
  <p:tag name="AS_RELEASE_DATE" val="2017.08.21"/>
  <p:tag name="AS_TITLE" val="Aspose.Slides for .NET 4.0 Client Profile"/>
  <p:tag name="AS_VERSION" val="17.8"/>
</p:tagLst>
</file>

<file path=ppt/theme/theme1.xml><?xml version="1.0" encoding="utf-8"?>
<a:theme xmlns:r="http://schemas.openxmlformats.org/officeDocument/2006/relationships" xmlns:a="http://schemas.openxmlformats.org/drawingml/2006/main" name="1_Office-tema">
  <a:themeElements>
    <a:clrScheme name="Hemtjänstindex">
      <a:dk1>
        <a:srgbClr val="2E1133"/>
      </a:dk1>
      <a:lt1>
        <a:srgbClr val="FFFFFF"/>
      </a:lt1>
      <a:dk2>
        <a:srgbClr val="69245C"/>
      </a:dk2>
      <a:lt2>
        <a:srgbClr val="F7F6F7"/>
      </a:lt2>
      <a:accent1>
        <a:srgbClr val="69245C"/>
      </a:accent1>
      <a:accent2>
        <a:srgbClr val="A4A0AA"/>
      </a:accent2>
      <a:accent3>
        <a:srgbClr val="C8C6CC"/>
      </a:accent3>
      <a:accent4>
        <a:srgbClr val="EB9000"/>
      </a:accent4>
      <a:accent5>
        <a:srgbClr val="BD1521"/>
      </a:accent5>
      <a:accent6>
        <a:srgbClr val="FFCC00"/>
      </a:accent6>
      <a:hlink>
        <a:srgbClr val="69245B"/>
      </a:hlink>
      <a:folHlink>
        <a:srgbClr val="998BA2"/>
      </a:folHlink>
    </a:clrScheme>
    <a:fontScheme name="Franklin Gothic">
      <a:majorFont>
        <a:latin typeface="Franklin Gothic Medium" panose="020b0603020102020204"/>
        <a:ea typeface="Arial"/>
        <a:cs typeface="Arial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Arial"/>
        <a:cs typeface="Arial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B2236CF94687C4EA40B8163120EBEDC" ma:contentTypeVersion="18" ma:contentTypeDescription="Skapa ett nytt dokument." ma:contentTypeScope="" ma:versionID="cfaef0a08f8101a30e634f63964de5cb">
  <xsd:schema xmlns:xsd="http://www.w3.org/2001/XMLSchema" xmlns:xs="http://www.w3.org/2001/XMLSchema" xmlns:p="http://schemas.microsoft.com/office/2006/metadata/properties" xmlns:ns2="40f2ed3e-a37d-4075-8782-b5981f45d26b" xmlns:ns3="25b65d1e-1d6b-4834-990d-60640d3513e4" targetNamespace="http://schemas.microsoft.com/office/2006/metadata/properties" ma:root="true" ma:fieldsID="3272ba2a5e4405a8c61edd1afe6ae87f" ns2:_="" ns3:_="">
    <xsd:import namespace="40f2ed3e-a37d-4075-8782-b5981f45d26b"/>
    <xsd:import namespace="25b65d1e-1d6b-4834-990d-60640d3513e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f2ed3e-a37d-4075-8782-b5981f45d26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Bildmarkeringar" ma:readOnly="false" ma:fieldId="{5cf76f15-5ced-4ddc-b409-7134ff3c332f}" ma:taxonomyMulti="true" ma:sspId="c4891f9e-f177-4e4a-86c9-d07a660b45a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b65d1e-1d6b-4834-990d-60640d3513e4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5c4d4ed0-c9fc-47e8-93bc-5de5204b1df3}" ma:internalName="TaxCatchAll" ma:showField="CatchAllData" ma:web="25b65d1e-1d6b-4834-990d-60640d3513e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D6FF511-F2EF-4599-8BB2-ACA750F79DCF}"/>
</file>

<file path=customXml/itemProps2.xml><?xml version="1.0" encoding="utf-8"?>
<ds:datastoreItem xmlns:ds="http://schemas.openxmlformats.org/officeDocument/2006/customXml" ds:itemID="{4ED6977D-3E1E-4A4F-A678-1A10E085B95A}"/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Bredbild</PresentationFormat>
  <Paragraphs>0</Paragraphs>
  <Slides>53</Slides>
  <Notes>0</Notes>
  <TotalTime>0</TotalTime>
  <HiddenSlides>0</HiddenSlides>
  <MMClips>0</MMClips>
  <ScaleCrop>0</ScaleCrop>
  <HeadingPairs>
    <vt:vector baseType="variant" size="4"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baseType="lpstr" size="54">
      <vt:lpstr>1_Office-tema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</vt:vector>
  </TitlesOfParts>
  <LinksUpToDate>0</LinksUpToDate>
  <SharedDoc>0</SharedDoc>
  <HyperlinksChanged>0</HyperlinksChanged>
  <Application>Aspose.Slides for .NET</Application>
  <AppVersion>17.0800</AppVersion>
</Properties>
</file>

<file path=docProps/core.xml><?xml version="1.0" encoding="utf-8"?>
<cp:coreProperties xmlns:cp="http://schemas.openxmlformats.org/package/2006/metadata/core-properties" xmlns:dc="http://purl.org/dc/elements/1.1/" xmlns:dcmitype="http://purl.org/dc/dcmitype/" xmlns:dcterms="http://purl.org/dc/terms/" xmlns:xsi="http://www.w3.org/2001/XMLSchema-instance">
  <dc:title>PowerPoint-presentation</dc:title>
  <dc:creator>Love Westin</dc:creator>
  <cp:lastModifiedBy/>
  <cp:revision>1</cp:revision>
  <dcterms:created xsi:type="dcterms:W3CDTF">2022-09-17T10:08:29Z</dcterms:created>
  <dcterms:modified xsi:type="dcterms:W3CDTF">2023-11-29T12:57:12Z</dcterms:modified>
</cp:coreProperties>
</file>